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6" r:id="rId2"/>
    <p:sldId id="287" r:id="rId3"/>
    <p:sldId id="278" r:id="rId4"/>
    <p:sldId id="279" r:id="rId5"/>
    <p:sldId id="280" r:id="rId6"/>
    <p:sldId id="286" r:id="rId7"/>
    <p:sldId id="285" r:id="rId8"/>
    <p:sldId id="281" r:id="rId9"/>
    <p:sldId id="258" r:id="rId10"/>
    <p:sldId id="277" r:id="rId11"/>
    <p:sldId id="283" r:id="rId12"/>
    <p:sldId id="282" r:id="rId13"/>
    <p:sldId id="264" r:id="rId14"/>
    <p:sldId id="265" r:id="rId15"/>
    <p:sldId id="263" r:id="rId16"/>
    <p:sldId id="284" r:id="rId17"/>
    <p:sldId id="270" r:id="rId18"/>
    <p:sldId id="271" r:id="rId19"/>
    <p:sldId id="272" r:id="rId20"/>
    <p:sldId id="27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94624" autoAdjust="0"/>
  </p:normalViewPr>
  <p:slideViewPr>
    <p:cSldViewPr>
      <p:cViewPr>
        <p:scale>
          <a:sx n="70" d="100"/>
          <a:sy n="70" d="100"/>
        </p:scale>
        <p:origin x="-138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67400" y="4800600"/>
            <a:ext cx="190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457200"/>
            <a:ext cx="6069352" cy="5486400"/>
          </a:xfrm>
          <a:prstGeom prst="star32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5791200"/>
            <a:ext cx="5943600" cy="91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0"/>
            <a:ext cx="7467600" cy="91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753100" y="2857500"/>
            <a:ext cx="5105400" cy="121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1333500" y="3086100"/>
            <a:ext cx="4800600" cy="1066800"/>
          </a:xfrm>
          <a:prstGeom prst="rect">
            <a:avLst/>
          </a:prstGeom>
          <a:ln>
            <a:solidFill>
              <a:srgbClr val="00B050"/>
            </a:solidFill>
          </a:ln>
          <a:effectLst>
            <a:softEdge rad="112500"/>
          </a:effec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4678740"/>
            <a:ext cx="7239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নিয়ম-২</a:t>
            </a:r>
          </a:p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অ+ই=এ; শুভ+ইচ্ছা= শুভেচ্ছা</a:t>
            </a:r>
          </a:p>
          <a:p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6600" y="3352800"/>
            <a:ext cx="20209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শুভেচ্ছা 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G_20170423_20005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914400"/>
            <a:ext cx="3399150" cy="2377440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4526340"/>
            <a:ext cx="8001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নিয়ম-৩</a:t>
            </a:r>
          </a:p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অ+উ=ও; সূর্য+উদয়=সূর্যোদয়</a:t>
            </a:r>
          </a:p>
          <a:p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6400" y="228600"/>
            <a:ext cx="5686425" cy="32956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352800" y="3581400"/>
            <a:ext cx="14980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সূর্যোদয়</a:t>
            </a: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0600" y="5105400"/>
            <a:ext cx="7086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নিয়ম-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 </a:t>
            </a:r>
            <a:endParaRPr lang="bn-BD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ই+ঈ=ঈ; পরি+ঈক্ষা=পরীক্ষা</a:t>
            </a:r>
          </a:p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6855" y="200655"/>
            <a:ext cx="6702850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3429000" y="4419600"/>
            <a:ext cx="1752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পরীক্ষা</a:t>
            </a: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ndhi4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381000" y="228600"/>
            <a:ext cx="8525497" cy="640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091159167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ondhi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143000"/>
            <a:ext cx="8689467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6032674"/>
      </p:ext>
    </p:extLst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23900" y="1125682"/>
            <a:ext cx="7543800" cy="8382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সন্ধির প্রকারভেদ 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800100" y="1970809"/>
            <a:ext cx="1295400" cy="1617518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/>
          <p:cNvSpPr/>
          <p:nvPr/>
        </p:nvSpPr>
        <p:spPr>
          <a:xfrm>
            <a:off x="3810000" y="1963882"/>
            <a:ext cx="1295400" cy="1711036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6858000" y="1970809"/>
            <a:ext cx="1219200" cy="1617518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81000" y="3525982"/>
            <a:ext cx="2514600" cy="1447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স্বরসন্ধি 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276600" y="3588327"/>
            <a:ext cx="2438400" cy="14235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ব্যঞ্জনসন্ধি 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324600" y="3564081"/>
            <a:ext cx="2362200" cy="1447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n-BD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বিসর্গসন্ধি 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636902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1)6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2743200" y="1600200"/>
            <a:ext cx="3710067" cy="246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3276600" y="381000"/>
            <a:ext cx="30480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কাজঃ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28800" y="4572000"/>
            <a:ext cx="6019800" cy="18288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সন্ধিবিচ্ছেদ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করঃ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---   </a:t>
            </a:r>
          </a:p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রুপালি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উচ্চারণ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রবীন্দ্র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নাবিক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অতীত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1054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স্বরসন্ধি কাকে বলে? স্বরসন্ধির ১০টি উদাহরণ লেখ এবং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সন্ধি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বিচ্ছেদ কর।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048000" y="304800"/>
            <a:ext cx="2895600" cy="9906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কাজঃ </a:t>
            </a:r>
          </a:p>
        </p:txBody>
      </p:sp>
      <p:pic>
        <p:nvPicPr>
          <p:cNvPr id="4" name="Picture 3" descr="2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1752600" y="1676400"/>
            <a:ext cx="5695943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950012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200400" y="685800"/>
            <a:ext cx="2514600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143000" y="2743200"/>
            <a:ext cx="7239000" cy="24384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সন্ধি শব্দের অর্থ কি? </a:t>
            </a:r>
          </a:p>
          <a:p>
            <a:r>
              <a:rPr lang="bn-BD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সন্ধি কাকে বলে?</a:t>
            </a:r>
          </a:p>
          <a:p>
            <a:r>
              <a:rPr lang="bn-BD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শুভেচ্ছা ও বিদ্যালয়ের সন্ধি বিচ্ছেদ কি?</a:t>
            </a:r>
            <a:endParaRPr lang="en-US" sz="3200" b="1" i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6493680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2400" y="4953000"/>
            <a:ext cx="8991600" cy="12954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সন্ধি কাকে বলে? সন্ধি কত প্রকার ও কি কি ? প্রত্যেক প্রকার সন্ধির সজ্ঞাসহ উদাহরণ লেখ। 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381000"/>
            <a:ext cx="2514600" cy="914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কাজঃ </a:t>
            </a:r>
            <a:endParaRPr lang="en-US" sz="3600" dirty="0"/>
          </a:p>
        </p:txBody>
      </p:sp>
      <p:pic>
        <p:nvPicPr>
          <p:cNvPr id="11" name="Picture 10" descr="bari8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4800600" y="1219200"/>
            <a:ext cx="3470312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664890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09900" y="228600"/>
            <a:ext cx="3124200" cy="9144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dirty="0"/>
          </a:p>
        </p:txBody>
      </p:sp>
      <p:sp>
        <p:nvSpPr>
          <p:cNvPr id="3" name="Rectangle 2"/>
          <p:cNvSpPr/>
          <p:nvPr/>
        </p:nvSpPr>
        <p:spPr>
          <a:xfrm>
            <a:off x="0" y="3276600"/>
            <a:ext cx="4572000" cy="2667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রুমানা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খাতুন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শিক্ষিকা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</a:p>
          <a:p>
            <a:pPr algn="ctr"/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আরাজী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শিং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পাড়া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ঠাকুরগাঁও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</a:p>
          <a:p>
            <a:pPr algn="ctr"/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০১৭২৩৩৮৯১০০ 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24400" y="3276600"/>
            <a:ext cx="4419600" cy="2667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অষ্টম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২য়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৫০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– ৩০/০৯/২০১৭ 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IMG_20170526_1507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685800"/>
            <a:ext cx="1981200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৮ম শ্রেণি ব্যাঃ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5600" y="685800"/>
            <a:ext cx="1717213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0" y="8382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G_20170423_195509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1143000" y="1371600"/>
            <a:ext cx="6988589" cy="5303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586786383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dh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1752600"/>
            <a:ext cx="2115404" cy="3657600"/>
          </a:xfrm>
          <a:prstGeom prst="rect">
            <a:avLst/>
          </a:prstGeom>
        </p:spPr>
      </p:pic>
      <p:pic>
        <p:nvPicPr>
          <p:cNvPr id="4" name="Picture 3" descr="sondh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752600"/>
            <a:ext cx="4871707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4419600"/>
            <a:ext cx="4572000" cy="646331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/>
            <a:r>
              <a:rPr lang="bn-BD" sz="3600" i="1" dirty="0" smtClean="0">
                <a:latin typeface="NikoshBAN" pitchFamily="2" charset="0"/>
                <a:cs typeface="NikoshBAN" pitchFamily="2" charset="0"/>
              </a:rPr>
              <a:t>পৃষ্ঠাঃ </a:t>
            </a:r>
            <a:r>
              <a:rPr lang="en-US" sz="3600" i="1" dirty="0" smtClean="0">
                <a:latin typeface="NikoshBAN" pitchFamily="2" charset="0"/>
                <a:cs typeface="NikoshBAN" pitchFamily="2" charset="0"/>
              </a:rPr>
              <a:t>১৬</a:t>
            </a:r>
            <a:r>
              <a:rPr lang="bn-BD" sz="3600" i="1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3600" i="1" dirty="0" smtClean="0">
                <a:latin typeface="NikoshBAN" pitchFamily="2" charset="0"/>
                <a:cs typeface="NikoshBAN" pitchFamily="2" charset="0"/>
              </a:rPr>
              <a:t>২০ </a:t>
            </a:r>
            <a:r>
              <a:rPr lang="bn-BD" sz="3600" i="1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819400" y="2667000"/>
            <a:ext cx="3581400" cy="1066800"/>
          </a:xfrm>
          <a:prstGeom prst="roundRect">
            <a:avLst/>
          </a:prstGeom>
          <a:solidFill>
            <a:schemeClr val="bg1">
              <a:lumMod val="85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তৃতীয়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পরিচ্ছেদঃ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সন্ধি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352800" y="609600"/>
            <a:ext cx="2743200" cy="990600"/>
          </a:xfrm>
          <a:prstGeom prst="roundRect">
            <a:avLst/>
          </a:prstGeom>
          <a:solidFill>
            <a:schemeClr val="bg1"/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cap="all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আজকের পাঠ</a:t>
            </a: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3048000"/>
            <a:ext cx="6248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- - - - </a:t>
            </a:r>
            <a:endParaRPr lang="bn-BD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১/ সন্ধি কী তা বলতে পারবে। </a:t>
            </a: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/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সন্ধির প্রকারভেদ উল্লেখ করতে পারবে। </a:t>
            </a: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/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স্বরসন্ধির ৫টি নিয়ম বর্ণনা করতে পারবে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2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581400" y="685800"/>
            <a:ext cx="2209800" cy="9144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5105400"/>
            <a:ext cx="4229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উৎ+ লাস= উল্লাস,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1600" y="685800"/>
            <a:ext cx="365760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mk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609600"/>
            <a:ext cx="4597547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Oval 4"/>
          <p:cNvSpPr/>
          <p:nvPr/>
        </p:nvSpPr>
        <p:spPr>
          <a:xfrm>
            <a:off x="3505200" y="3505200"/>
            <a:ext cx="2057400" cy="1447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উল্লাস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8600"/>
            <a:ext cx="2057401" cy="1645920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533400" y="1752600"/>
            <a:ext cx="8229600" cy="2667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ড.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মুহম্মদ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শহীদুল্লাহ্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‌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লিখেছেনঃ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অত্যন্ত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নিকটবর্তী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উচ্চারণের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সুবিধার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উভয়ের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মিলন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একের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রুপান্তর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একের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লোপ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উভয়ের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রুপান্তর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এরুপ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মিলনকে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সন্ধি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57200" y="4953000"/>
            <a:ext cx="8382000" cy="1295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সংজ্ঞার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আলোকে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চলেঃ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পাশাপাশি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দুটো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ধ্বনির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মিলনের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ধ্বনির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সন্ধি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  </a:t>
            </a:r>
            <a:endParaRPr lang="en-US" sz="3200" b="1" i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ondh2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381000" y="228600"/>
            <a:ext cx="8403704" cy="6309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4572000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নিয়ম-১</a:t>
            </a: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আ+আ=আ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; বিদ্যা+আলয়=বিদ্যালয় </a:t>
            </a: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অ+আ= আ; হিম+আলয়= হিমালয়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600" y="381000"/>
            <a:ext cx="3977331" cy="2783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066800" y="3276600"/>
            <a:ext cx="16321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38800" y="3200400"/>
            <a:ext cx="205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হিমালয়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Bidaloy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81000"/>
            <a:ext cx="4122297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485980384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570</TotalTime>
  <Words>254</Words>
  <Application>Microsoft Office PowerPoint</Application>
  <PresentationFormat>On-screen Show (4:3)</PresentationFormat>
  <Paragraphs>55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GGH</cp:lastModifiedBy>
  <cp:revision>423</cp:revision>
  <dcterms:created xsi:type="dcterms:W3CDTF">2006-08-16T00:00:00Z</dcterms:created>
  <dcterms:modified xsi:type="dcterms:W3CDTF">2017-09-30T17:15:26Z</dcterms:modified>
</cp:coreProperties>
</file>